
<file path=[Content_Types].xml><?xml version="1.0" encoding="utf-8"?>
<Types xmlns="http://schemas.openxmlformats.org/package/2006/content-types">
  <Default Extension="ashx" ContentType="image/jpeg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3Lqc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sldIdLst>
    <p:sldId id="371" r:id="rId2"/>
    <p:sldId id="372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-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87860-3D45-4D54-9002-411C8B375064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322E4-7FD5-43C7-90A1-92651B432E9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48266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93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68023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102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31179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103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160405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106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6742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107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445524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94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07510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95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83420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96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99161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97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6152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98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534120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99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93891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100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78885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322E4-7FD5-43C7-90A1-92651B432E9D}" type="slidenum">
              <a:rPr lang="en-KE" smtClean="0"/>
              <a:t>101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74372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35ED-0A14-C2B0-B577-611A4C95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803A63-1BB9-0A71-78BD-B2677F194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E7341-5628-755F-CA04-F18E9BA0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14F48-C941-C1F2-B3C2-F5115034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B4765-EB15-FCB1-F276-BB464B044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67199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C34D2-1A40-69C8-7555-C8B7F2E1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42C95E-2892-9256-F2BB-B5A1ECEE8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ABF9F-3A34-AF92-BAF5-8F0299C86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23F40-37F8-A657-7F96-E44A4ECD3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86C5E-9F13-75BE-BA52-A69753E7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62703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97818C-FB49-840A-EA18-AE0D14143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4C47D-CC1D-9E24-65F9-D4209373B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362D7-E421-3AC6-E72B-328081D0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35F6D-7D27-30A8-CE1E-1D9E38DF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4509F-61A3-6A3D-D045-5C851ABD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1186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F1DC9-E36C-313F-6735-AEFFA2D3B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E8FEB-9B1E-BEF0-2ECD-1E77C0140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FFDB0-4314-C25F-6F43-138D728F9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4508D-C180-0DB9-CACE-03568A8BB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D8B5C-FBDD-5181-BD27-9825BA7D6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8040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83DD-CBAB-5028-1E5D-A8F10A18B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D3C4C-38A0-1986-582F-E8DAC20F5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E8B19-EC58-CC16-1E6D-B5D42DBAA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EAA57-BBAE-D3A7-BFD4-25B450527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5EFAE-609A-EA73-0059-7A8DA56F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89860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C66E-3B8D-7648-C0D2-A2DA1A31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08DFB-587B-1C98-803F-724CE2F44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BBDC84-9E2C-0296-F9A2-43FD7FFBC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7168C-F9AF-A8F9-82B5-10F0E6DEC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8566D-DB51-8CFC-5693-ADFD731B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DEE2A-649D-3787-2BD9-CE7093AC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0374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A02-D9F2-2D72-8557-1D45FD5F2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EE6FF-8893-BE2E-AE79-40C25FF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97409-C975-234A-3B44-F741AB010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9DED59-1068-CD95-4338-137A47A17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2BCD50-6379-62A6-77AB-682DC01FD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FDE53D-DD6C-DDA8-CA00-0730D7668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FDFC76-B9BD-7AA2-B7BB-CB87369F8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B976FE-B9BE-FFBB-420D-2CF6E7E5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7732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88C5D-8BF5-DFB1-6F06-398B0A711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65C72-041F-A8BA-5FBF-0FCBD647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79192-370E-AF9A-4231-A12178C8B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E898E-CACF-8DBE-CEA3-1C88DF62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2446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1FD201-9587-22D1-02AF-7CD6EF56A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E8CBE6-402A-9B5C-CFD1-7CEB7C080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485B8-34B9-D1AB-B10E-CB910313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353316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3986-1648-20E3-0AE4-40EC64091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5C77E-7177-13BE-35A3-44FFAEAFA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34C61-86E5-E846-F22E-8627DA1BD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1DB84-FE12-4AE2-B098-8F5AFB38C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F99A8-C3D2-5027-14EF-AE979D77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760A5-9D86-BF59-4FCE-629715ED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85959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917C-2549-51C4-DB6F-28440A64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F2D62A-F8C4-9BB9-E70B-8562E9C6A6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021DD-2960-31BD-5703-D526ED401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41C56-CE0F-757B-C162-B48877509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D9A8E-2490-2A25-F8EC-99E0058C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4CA31-C2BB-28C2-6A78-1AC75C90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10053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BFEA00-2F95-D293-3B80-D7CA76752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9C81C-F01C-BE8C-3E8F-71653BE80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7B190-3A06-282E-F70E-58AD56898F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D48A6-8D24-4021-B26D-57B0300A3E2E}" type="datetimeFigureOut">
              <a:rPr lang="en-KE" smtClean="0"/>
              <a:t>30/06/2024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53480-E346-3EC9-4E5E-1F2970983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36689-DE12-5A2D-0678-B5ECF6458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637F9-7B1E-4F88-88F9-97EA5462BB6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1881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ashx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pport.lenovo.com/us/en/documents/ht117282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windows-logo-png/download/30088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windows-logo-png/download/30088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windows-logo-png/download/30088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windows-logo-png/download/30088" TargetMode="Externa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p0isonparadise.deviantart.com/art/Design-Windows-9-RC3-433504416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d/3.0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17/04/windows-store-aggiornato-barra-download-condividi-notifiche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hyperlink" Target="https://creativecommons.org/licenses/by/3.0/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hyperlink" Target="https://fluxus.pages.dev/post/top-20-famous-roblox-players-youtube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deviantart.com/putinpot/art/ROBLOX-Album-Fan-art-457298794" TargetMode="External"/><Relationship Id="rId5" Type="http://schemas.openxmlformats.org/officeDocument/2006/relationships/image" Target="../media/image13.V3Lqc"/><Relationship Id="rId4" Type="http://schemas.openxmlformats.org/officeDocument/2006/relationships/image" Target="../media/image12.png"/><Relationship Id="rId9" Type="http://schemas.openxmlformats.org/officeDocument/2006/relationships/hyperlink" Target="https://www.youtube.com/watch?v=BhZDakXqSw0" TargetMode="Externa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hyperlink" Target="https://creativecommons.org/licenses/by-nc/3.0/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hyperlink" Target="https://www.pngall.com/shark-png/download/8348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deviantart.com/putinpot/art/ROBLOX-Album-Fan-art-457298794" TargetMode="External"/><Relationship Id="rId5" Type="http://schemas.openxmlformats.org/officeDocument/2006/relationships/image" Target="../media/image13.V3Lqc"/><Relationship Id="rId4" Type="http://schemas.openxmlformats.org/officeDocument/2006/relationships/image" Target="../media/image15.png"/><Relationship Id="rId9" Type="http://schemas.openxmlformats.org/officeDocument/2006/relationships/hyperlink" Target="https://www.youtube.com/watch?v=BhZDakXqSw0" TargetMode="Externa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hyperlink" Target="https://creativecommons.org/licenses/by-nc/3.0/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hyperlink" Target="https://www.pngall.com/shark-png/download/8348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deviantart.com/putinpot/art/ROBLOX-Album-Fan-art-457298794" TargetMode="External"/><Relationship Id="rId5" Type="http://schemas.openxmlformats.org/officeDocument/2006/relationships/image" Target="../media/image13.V3Lqc"/><Relationship Id="rId4" Type="http://schemas.openxmlformats.org/officeDocument/2006/relationships/image" Target="../media/image15.png"/><Relationship Id="rId9" Type="http://schemas.openxmlformats.org/officeDocument/2006/relationships/hyperlink" Target="https://www.youtube.com/watch?v=skJMeRMrHS8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3.0/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hyperlink" Target="https://www.pngall.com/shark-png/download/8348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deviantart.com/putinpot/art/ROBLOX-Album-Fan-art-457298794" TargetMode="External"/><Relationship Id="rId5" Type="http://schemas.openxmlformats.org/officeDocument/2006/relationships/image" Target="../media/image13.V3Lqc"/><Relationship Id="rId4" Type="http://schemas.openxmlformats.org/officeDocument/2006/relationships/image" Target="../media/image1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p0isonparadise.deviantart.com/art/Design-Windows-9-RC3-433504416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d/3.0/" TargetMode="Externa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windows-logo-png/download/3008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hyperlink" Target="https://creativecommons.org/licenses/by-nc/3.0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8/5/dual-boot-linux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urecurve.co.uk/2019/04/how-to-install-windows-1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-sa/3.0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urecurve.co.uk/2019/04/how-to-install-windows-1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-sa/3.0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urecurve.co.uk/2019/04/how-to-install-windows-1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-sa/3.0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urecurve.co.uk/2019/04/how-to-install-windows-1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-sa/3.0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664839/what-does-copying-windows-files-do-during-windows-10-install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windows-logo-png/download/30088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windows-logo-png/download/30088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windows-logo-png/download/30088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windows-logo-png/download/30088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windows-logo-png/download/30088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windows-logo-png/download/30088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windows-logo-png/download/3008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667A-B30F-7BB6-5FAC-382B2B57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4C7CA3-D87B-DAF3-A0AE-D97C914E6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3341913"/>
            <a:ext cx="3253355" cy="283504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9666D-D8F8-9BAB-BE6F-BCA8E72CE506}"/>
              </a:ext>
            </a:extLst>
          </p:cNvPr>
          <p:cNvSpPr/>
          <p:nvPr/>
        </p:nvSpPr>
        <p:spPr>
          <a:xfrm>
            <a:off x="-130629" y="0"/>
            <a:ext cx="12322629" cy="84364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0CA56E-8207-60E6-B54A-0D1969986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90193" y="2806700"/>
            <a:ext cx="73279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24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8996675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45BCF-7160-A826-D0B9-58BDBF73A785}"/>
              </a:ext>
            </a:extLst>
          </p:cNvPr>
          <p:cNvSpPr/>
          <p:nvPr/>
        </p:nvSpPr>
        <p:spPr>
          <a:xfrm>
            <a:off x="-5522775" y="-295373"/>
            <a:ext cx="18004971" cy="82404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516F-2FA4-9B73-665B-5B73525F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6583" y="0"/>
            <a:ext cx="2274544" cy="382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94781-3847-DB54-05B3-1CCAE6790821}"/>
              </a:ext>
            </a:extLst>
          </p:cNvPr>
          <p:cNvSpPr txBox="1"/>
          <p:nvPr/>
        </p:nvSpPr>
        <p:spPr>
          <a:xfrm>
            <a:off x="2611490" y="8382372"/>
            <a:ext cx="4536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pngall.com/windows-logo-png/download/30088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/3.0/"/>
              </a:rPr>
              <a:t>CC BY-NC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68AC9-DD86-24EF-9ADA-1C0A995A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11" y="3592946"/>
            <a:ext cx="1563255" cy="2733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B31ADA-6B09-6EF2-9544-57EE3B12ABDF}"/>
              </a:ext>
            </a:extLst>
          </p:cNvPr>
          <p:cNvSpPr/>
          <p:nvPr/>
        </p:nvSpPr>
        <p:spPr>
          <a:xfrm>
            <a:off x="2733674" y="2967335"/>
            <a:ext cx="6724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Setting up dev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ices30%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59232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45BCF-7160-A826-D0B9-58BDBF73A785}"/>
              </a:ext>
            </a:extLst>
          </p:cNvPr>
          <p:cNvSpPr/>
          <p:nvPr/>
        </p:nvSpPr>
        <p:spPr>
          <a:xfrm>
            <a:off x="-5522775" y="-295373"/>
            <a:ext cx="18004971" cy="82404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516F-2FA4-9B73-665B-5B73525F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6583" y="0"/>
            <a:ext cx="2274544" cy="382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94781-3847-DB54-05B3-1CCAE6790821}"/>
              </a:ext>
            </a:extLst>
          </p:cNvPr>
          <p:cNvSpPr txBox="1"/>
          <p:nvPr/>
        </p:nvSpPr>
        <p:spPr>
          <a:xfrm>
            <a:off x="2611490" y="8382372"/>
            <a:ext cx="4536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pngall.com/windows-logo-png/download/30088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/3.0/"/>
              </a:rPr>
              <a:t>CC BY-NC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68AC9-DD86-24EF-9ADA-1C0A995A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11" y="3592946"/>
            <a:ext cx="1563255" cy="2733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B31ADA-6B09-6EF2-9544-57EE3B12ABDF}"/>
              </a:ext>
            </a:extLst>
          </p:cNvPr>
          <p:cNvSpPr/>
          <p:nvPr/>
        </p:nvSpPr>
        <p:spPr>
          <a:xfrm>
            <a:off x="2733674" y="2967335"/>
            <a:ext cx="6724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Setting up dev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ices40%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65332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45BCF-7160-A826-D0B9-58BDBF73A785}"/>
              </a:ext>
            </a:extLst>
          </p:cNvPr>
          <p:cNvSpPr/>
          <p:nvPr/>
        </p:nvSpPr>
        <p:spPr>
          <a:xfrm>
            <a:off x="-5522775" y="-295373"/>
            <a:ext cx="18004971" cy="82404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516F-2FA4-9B73-665B-5B73525F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6583" y="0"/>
            <a:ext cx="2274544" cy="382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94781-3847-DB54-05B3-1CCAE6790821}"/>
              </a:ext>
            </a:extLst>
          </p:cNvPr>
          <p:cNvSpPr txBox="1"/>
          <p:nvPr/>
        </p:nvSpPr>
        <p:spPr>
          <a:xfrm>
            <a:off x="2611490" y="8382372"/>
            <a:ext cx="4536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pngall.com/windows-logo-png/download/30088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/3.0/"/>
              </a:rPr>
              <a:t>CC BY-NC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68AC9-DD86-24EF-9ADA-1C0A995A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11" y="3592946"/>
            <a:ext cx="1563255" cy="2733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B31ADA-6B09-6EF2-9544-57EE3B12ABDF}"/>
              </a:ext>
            </a:extLst>
          </p:cNvPr>
          <p:cNvSpPr/>
          <p:nvPr/>
        </p:nvSpPr>
        <p:spPr>
          <a:xfrm>
            <a:off x="2733674" y="2967335"/>
            <a:ext cx="6724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Setting up dev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ices50%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48185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45BCF-7160-A826-D0B9-58BDBF73A785}"/>
              </a:ext>
            </a:extLst>
          </p:cNvPr>
          <p:cNvSpPr/>
          <p:nvPr/>
        </p:nvSpPr>
        <p:spPr>
          <a:xfrm>
            <a:off x="-5522775" y="-295373"/>
            <a:ext cx="18004971" cy="82404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516F-2FA4-9B73-665B-5B73525F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6583" y="0"/>
            <a:ext cx="2274544" cy="382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94781-3847-DB54-05B3-1CCAE6790821}"/>
              </a:ext>
            </a:extLst>
          </p:cNvPr>
          <p:cNvSpPr txBox="1"/>
          <p:nvPr/>
        </p:nvSpPr>
        <p:spPr>
          <a:xfrm>
            <a:off x="2611490" y="8382372"/>
            <a:ext cx="4536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pngall.com/windows-logo-png/download/30088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/3.0/"/>
              </a:rPr>
              <a:t>CC BY-NC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68AC9-DD86-24EF-9ADA-1C0A995A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11" y="3592946"/>
            <a:ext cx="1563255" cy="2733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B31ADA-6B09-6EF2-9544-57EE3B12ABDF}"/>
              </a:ext>
            </a:extLst>
          </p:cNvPr>
          <p:cNvSpPr/>
          <p:nvPr/>
        </p:nvSpPr>
        <p:spPr>
          <a:xfrm>
            <a:off x="2554939" y="2967335"/>
            <a:ext cx="70821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Setting up dev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ices100%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551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E519A-8947-D0D0-0683-40992C5F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Accont</a:t>
            </a:r>
            <a:r>
              <a:rPr lang="en-US" dirty="0"/>
              <a:t>:</a:t>
            </a:r>
            <a:endParaRPr lang="en-K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3F82A-4FB2-BDF1-DD22-6BA820EC9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M***r@gmail.com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7691077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46F67-9043-FEEF-6134-A92BC81C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Personlize</a:t>
            </a:r>
            <a:r>
              <a:rPr lang="en-US" dirty="0"/>
              <a:t>: you’ll b e to </a:t>
            </a:r>
            <a:r>
              <a:rPr lang="en-US" dirty="0" err="1"/>
              <a:t>presonlize</a:t>
            </a:r>
            <a:r>
              <a:rPr lang="en-US" dirty="0"/>
              <a:t> later</a:t>
            </a:r>
            <a:endParaRPr lang="en-K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DCF79-DC91-BC3E-A6E4-3DCA7B25C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Blue </a:t>
            </a:r>
            <a:r>
              <a:rPr lang="en-US" sz="2000" dirty="0">
                <a:solidFill>
                  <a:srgbClr val="FF0000"/>
                </a:solidFill>
              </a:rPr>
              <a:t>red</a:t>
            </a:r>
            <a:endParaRPr lang="en-KE" sz="20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B64492-30D5-39CB-79F2-171E15BFD683}"/>
              </a:ext>
            </a:extLst>
          </p:cNvPr>
          <p:cNvSpPr txBox="1"/>
          <p:nvPr/>
        </p:nvSpPr>
        <p:spPr>
          <a:xfrm>
            <a:off x="1921164" y="4922982"/>
            <a:ext cx="72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green</a:t>
            </a:r>
            <a:endParaRPr lang="en-KE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0684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46F67-9043-FEEF-6134-A92BC81C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Personlize</a:t>
            </a:r>
            <a:r>
              <a:rPr lang="en-US" dirty="0"/>
              <a:t>: you’ll b e to </a:t>
            </a:r>
            <a:r>
              <a:rPr lang="en-US" dirty="0" err="1"/>
              <a:t>presonlize</a:t>
            </a:r>
            <a:r>
              <a:rPr lang="en-US" dirty="0"/>
              <a:t> later</a:t>
            </a:r>
            <a:endParaRPr lang="en-K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DCF79-DC91-BC3E-A6E4-3DCA7B25C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Blue </a:t>
            </a:r>
            <a:r>
              <a:rPr lang="en-US" sz="2000" dirty="0">
                <a:solidFill>
                  <a:srgbClr val="FF0000"/>
                </a:solidFill>
              </a:rPr>
              <a:t>red</a:t>
            </a:r>
            <a:endParaRPr lang="en-KE" sz="20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B64492-30D5-39CB-79F2-171E15BFD683}"/>
              </a:ext>
            </a:extLst>
          </p:cNvPr>
          <p:cNvSpPr txBox="1"/>
          <p:nvPr/>
        </p:nvSpPr>
        <p:spPr>
          <a:xfrm>
            <a:off x="1921164" y="4922982"/>
            <a:ext cx="72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green</a:t>
            </a:r>
            <a:endParaRPr lang="en-KE" dirty="0">
              <a:solidFill>
                <a:srgbClr val="92D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F317C2-D70A-F35C-FC20-7459E366C9BD}"/>
              </a:ext>
            </a:extLst>
          </p:cNvPr>
          <p:cNvSpPr/>
          <p:nvPr/>
        </p:nvSpPr>
        <p:spPr>
          <a:xfrm>
            <a:off x="-775855" y="0"/>
            <a:ext cx="12967855" cy="77308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9662093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46F67-9043-FEEF-6134-A92BC81C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Personlize</a:t>
            </a:r>
            <a:r>
              <a:rPr lang="en-US" dirty="0"/>
              <a:t>: you’ll b e to </a:t>
            </a:r>
            <a:r>
              <a:rPr lang="en-US" dirty="0" err="1"/>
              <a:t>presonlize</a:t>
            </a:r>
            <a:r>
              <a:rPr lang="en-US" dirty="0"/>
              <a:t> later</a:t>
            </a:r>
            <a:endParaRPr lang="en-K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DCF79-DC91-BC3E-A6E4-3DCA7B25C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Blue </a:t>
            </a:r>
            <a:r>
              <a:rPr lang="en-US" sz="2000" dirty="0">
                <a:solidFill>
                  <a:srgbClr val="FF0000"/>
                </a:solidFill>
              </a:rPr>
              <a:t>red</a:t>
            </a:r>
            <a:endParaRPr lang="en-KE" sz="20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B64492-30D5-39CB-79F2-171E15BFD683}"/>
              </a:ext>
            </a:extLst>
          </p:cNvPr>
          <p:cNvSpPr txBox="1"/>
          <p:nvPr/>
        </p:nvSpPr>
        <p:spPr>
          <a:xfrm>
            <a:off x="1921164" y="4922982"/>
            <a:ext cx="72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green</a:t>
            </a:r>
            <a:endParaRPr lang="en-KE" dirty="0">
              <a:solidFill>
                <a:srgbClr val="92D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F317C2-D70A-F35C-FC20-7459E366C9BD}"/>
              </a:ext>
            </a:extLst>
          </p:cNvPr>
          <p:cNvSpPr/>
          <p:nvPr/>
        </p:nvSpPr>
        <p:spPr>
          <a:xfrm>
            <a:off x="-775855" y="0"/>
            <a:ext cx="12967855" cy="77308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Welcome to windows 9</a:t>
            </a:r>
            <a:endParaRPr lang="en-KE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7831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704720-D8CC-FC75-2FB8-2F625879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39FA37-442E-44A0-E669-AE6A28AFE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54BE2-2557-16EC-C90B-D3805F7C8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270EF0-96B4-F639-301C-DBE7E6616280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p0isonparadise.deviantart.com/art/Design-Windows-9-RC3-433504416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d/3.0/"/>
              </a:rPr>
              <a:t>CC BY-ND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2950609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C552-E060-98BF-D9BF-A5127235F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A3631-1E7A-3905-ABA2-DD1722DF7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1B700-78BE-C006-4D26-74AEFCE07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11760" y="0"/>
            <a:ext cx="12013247" cy="7041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908F3C-AEEE-8F27-B0D7-8072B088491E}"/>
              </a:ext>
            </a:extLst>
          </p:cNvPr>
          <p:cNvSpPr txBox="1"/>
          <p:nvPr/>
        </p:nvSpPr>
        <p:spPr>
          <a:xfrm>
            <a:off x="-111760" y="7041515"/>
            <a:ext cx="12013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htnovo.net/2017/04/windows-store-aggiornato-barra-download-condividi-notifiche.html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2274412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44047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30D9-1458-DF40-8E26-32F09040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530E-708C-77F9-CC69-59FC7D8D1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F7C75-74F2-F381-8869-B5E190C606C4}"/>
              </a:ext>
            </a:extLst>
          </p:cNvPr>
          <p:cNvSpPr txBox="1"/>
          <p:nvPr/>
        </p:nvSpPr>
        <p:spPr>
          <a:xfrm>
            <a:off x="8645926" y="4800834"/>
            <a:ext cx="33532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2" tooltip="https://fluxus.pages.dev/post/top-20-famous-roblox-players-youtube/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3" tooltip="https://creativecommons.org/licenses/by/3.0/"/>
              </a:rPr>
              <a:t>CC BY</a:t>
            </a:r>
            <a:endParaRPr lang="en-KE" sz="9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26884-B7D4-CB49-4173-5992B7101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p:blipFill>
        <p:spPr>
          <a:xfrm>
            <a:off x="6719970" y="2144479"/>
            <a:ext cx="6731869" cy="3353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D24C1-E5DA-42FA-58F1-940B2E5EB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54480" y="0"/>
            <a:ext cx="700024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3A7826-F8AA-038A-DE58-739F5F28C386}"/>
              </a:ext>
            </a:extLst>
          </p:cNvPr>
          <p:cNvSpPr txBox="1"/>
          <p:nvPr/>
        </p:nvSpPr>
        <p:spPr>
          <a:xfrm>
            <a:off x="1554480" y="6858000"/>
            <a:ext cx="7000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6" tooltip="https://www.deviantart.com/putinpot/art/ROBLOX-Album-Fan-art-457298794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7" tooltip="https://creativecommons.org/licenses/by-nc-sa/3.0/"/>
              </a:rPr>
              <a:t>CC BY-SA-NC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69094-C63F-0DD3-CE32-7F9FE45A5A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0" y="0"/>
            <a:ext cx="175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185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30D9-1458-DF40-8E26-32F09040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530E-708C-77F9-CC69-59FC7D8D1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F7C75-74F2-F381-8869-B5E190C606C4}"/>
              </a:ext>
            </a:extLst>
          </p:cNvPr>
          <p:cNvSpPr txBox="1"/>
          <p:nvPr/>
        </p:nvSpPr>
        <p:spPr>
          <a:xfrm>
            <a:off x="7105222" y="5497747"/>
            <a:ext cx="5961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2" tooltip="https://www.pngall.com/shark-png/download/8348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3" tooltip="https://creativecommons.org/licenses/by-nc/3.0/"/>
              </a:rPr>
              <a:t>CC BY-NC</a:t>
            </a:r>
            <a:endParaRPr lang="en-KE" sz="9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26884-B7D4-CB49-4173-5992B7101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/>
        </p:blipFill>
        <p:spPr>
          <a:xfrm>
            <a:off x="7105222" y="2144479"/>
            <a:ext cx="5961365" cy="3353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D24C1-E5DA-42FA-58F1-940B2E5EB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54480" y="0"/>
            <a:ext cx="700024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3A7826-F8AA-038A-DE58-739F5F28C386}"/>
              </a:ext>
            </a:extLst>
          </p:cNvPr>
          <p:cNvSpPr txBox="1"/>
          <p:nvPr/>
        </p:nvSpPr>
        <p:spPr>
          <a:xfrm>
            <a:off x="1554480" y="6858000"/>
            <a:ext cx="7000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6" tooltip="https://www.deviantart.com/putinpot/art/ROBLOX-Album-Fan-art-457298794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7" tooltip="https://creativecommons.org/licenses/by-nc-sa/3.0/"/>
              </a:rPr>
              <a:t>CC BY-SA-NC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40B79E-ADCF-1D4C-C1D3-D55CEA391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0" y="0"/>
            <a:ext cx="1999837" cy="6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47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30D9-1458-DF40-8E26-32F09040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530E-708C-77F9-CC69-59FC7D8D1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F7C75-74F2-F381-8869-B5E190C606C4}"/>
              </a:ext>
            </a:extLst>
          </p:cNvPr>
          <p:cNvSpPr txBox="1"/>
          <p:nvPr/>
        </p:nvSpPr>
        <p:spPr>
          <a:xfrm>
            <a:off x="7105222" y="5497747"/>
            <a:ext cx="5961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2" tooltip="https://www.pngall.com/shark-png/download/8348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3" tooltip="https://creativecommons.org/licenses/by-nc/3.0/"/>
              </a:rPr>
              <a:t>CC BY-NC</a:t>
            </a:r>
            <a:endParaRPr lang="en-KE" sz="9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26884-B7D4-CB49-4173-5992B7101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/>
        </p:blipFill>
        <p:spPr>
          <a:xfrm>
            <a:off x="7105222" y="2144479"/>
            <a:ext cx="5961365" cy="3353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D24C1-E5DA-42FA-58F1-940B2E5EB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54480" y="0"/>
            <a:ext cx="700024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3A7826-F8AA-038A-DE58-739F5F28C386}"/>
              </a:ext>
            </a:extLst>
          </p:cNvPr>
          <p:cNvSpPr txBox="1"/>
          <p:nvPr/>
        </p:nvSpPr>
        <p:spPr>
          <a:xfrm>
            <a:off x="1554480" y="6858000"/>
            <a:ext cx="7000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6" tooltip="https://www.deviantart.com/putinpot/art/ROBLOX-Album-Fan-art-457298794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7" tooltip="https://creativecommons.org/licenses/by-nc-sa/3.0/"/>
              </a:rPr>
              <a:t>CC BY-SA-NC</a:t>
            </a:r>
            <a:endParaRPr lang="en-KE" sz="9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A77-B300-FC5E-67F1-C4A4FE16DB14}"/>
              </a:ext>
            </a:extLst>
          </p:cNvPr>
          <p:cNvSpPr txBox="1"/>
          <p:nvPr/>
        </p:nvSpPr>
        <p:spPr>
          <a:xfrm>
            <a:off x="3139440" y="5862320"/>
            <a:ext cx="2451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Oh noes!</a:t>
            </a:r>
            <a:endParaRPr lang="en-KE" sz="4800" dirty="0">
              <a:solidFill>
                <a:schemeClr val="bg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0F28C9-343F-2071-4578-B5E941BE6A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0" y="0"/>
            <a:ext cx="1861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806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30D9-1458-DF40-8E26-32F09040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530E-708C-77F9-CC69-59FC7D8D1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F7C75-74F2-F381-8869-B5E190C606C4}"/>
              </a:ext>
            </a:extLst>
          </p:cNvPr>
          <p:cNvSpPr txBox="1"/>
          <p:nvPr/>
        </p:nvSpPr>
        <p:spPr>
          <a:xfrm>
            <a:off x="7105222" y="5497747"/>
            <a:ext cx="5961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2" tooltip="https://www.pngall.com/shark-png/download/8348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3" tooltip="https://creativecommons.org/licenses/by-nc/3.0/"/>
              </a:rPr>
              <a:t>CC BY-NC</a:t>
            </a:r>
            <a:endParaRPr lang="en-KE" sz="9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26884-B7D4-CB49-4173-5992B7101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/>
        </p:blipFill>
        <p:spPr>
          <a:xfrm>
            <a:off x="7105222" y="2144479"/>
            <a:ext cx="5961365" cy="3353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D24C1-E5DA-42FA-58F1-940B2E5EB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1096453" y="-82341"/>
            <a:ext cx="1416304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3A7826-F8AA-038A-DE58-739F5F28C386}"/>
              </a:ext>
            </a:extLst>
          </p:cNvPr>
          <p:cNvSpPr txBox="1"/>
          <p:nvPr/>
        </p:nvSpPr>
        <p:spPr>
          <a:xfrm>
            <a:off x="1554480" y="6858000"/>
            <a:ext cx="7000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6" tooltip="https://www.deviantart.com/putinpot/art/ROBLOX-Album-Fan-art-457298794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7" tooltip="https://creativecommons.org/licenses/by-nc-sa/3.0/"/>
              </a:rPr>
              <a:t>CC BY-SA-NC</a:t>
            </a:r>
            <a:endParaRPr lang="en-KE" sz="9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A77-B300-FC5E-67F1-C4A4FE16DB14}"/>
              </a:ext>
            </a:extLst>
          </p:cNvPr>
          <p:cNvSpPr txBox="1"/>
          <p:nvPr/>
        </p:nvSpPr>
        <p:spPr>
          <a:xfrm>
            <a:off x="3139440" y="5862320"/>
            <a:ext cx="5421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You ate the </a:t>
            </a:r>
            <a:r>
              <a:rPr lang="en-US" sz="4800" dirty="0" err="1">
                <a:solidFill>
                  <a:schemeClr val="bg2"/>
                </a:solidFill>
              </a:rPr>
              <a:t>shrak</a:t>
            </a:r>
            <a:r>
              <a:rPr lang="en-US" sz="4800" dirty="0">
                <a:solidFill>
                  <a:schemeClr val="bg2"/>
                </a:solidFill>
              </a:rPr>
              <a:t> 💀</a:t>
            </a:r>
            <a:endParaRPr lang="en-KE" sz="48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E91352-8884-EA68-934E-3B5302C0EA7A}"/>
              </a:ext>
            </a:extLst>
          </p:cNvPr>
          <p:cNvSpPr txBox="1"/>
          <p:nvPr/>
        </p:nvSpPr>
        <p:spPr>
          <a:xfrm>
            <a:off x="7105222" y="5116286"/>
            <a:ext cx="3169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And the </a:t>
            </a:r>
            <a:r>
              <a:rPr lang="en-US" sz="2800" dirty="0" err="1">
                <a:solidFill>
                  <a:schemeClr val="bg2"/>
                </a:solidFill>
              </a:rPr>
              <a:t>amogus</a:t>
            </a:r>
            <a:r>
              <a:rPr lang="en-US" sz="2800" dirty="0">
                <a:solidFill>
                  <a:schemeClr val="bg2"/>
                </a:solidFill>
              </a:rPr>
              <a:t> guy</a:t>
            </a:r>
            <a:endParaRPr lang="en-KE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0113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704720-D8CC-FC75-2FB8-2F625879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39FA37-442E-44A0-E669-AE6A28AFE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54BE2-2557-16EC-C90B-D3805F7C8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270EF0-96B4-F639-301C-DBE7E6616280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p0isonparadise.deviantart.com/art/Design-Windows-9-RC3-433504416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d/3.0/"/>
              </a:rPr>
              <a:t>CC BY-ND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33268589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29991-C6E0-99A8-F6E3-AA314455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BE32C-828D-614F-58C4-AF1D57640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CD1B5A-C2E1-286D-5C37-53CF2B64136E}"/>
              </a:ext>
            </a:extLst>
          </p:cNvPr>
          <p:cNvSpPr/>
          <p:nvPr/>
        </p:nvSpPr>
        <p:spPr>
          <a:xfrm>
            <a:off x="-792480" y="0"/>
            <a:ext cx="12984480" cy="84531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Shuting</a:t>
            </a:r>
            <a:r>
              <a:rPr lang="en-US" dirty="0"/>
              <a:t> down…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0998864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29991-C6E0-99A8-F6E3-AA314455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BE32C-828D-614F-58C4-AF1D57640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CD1B5A-C2E1-286D-5C37-53CF2B64136E}"/>
              </a:ext>
            </a:extLst>
          </p:cNvPr>
          <p:cNvSpPr/>
          <p:nvPr/>
        </p:nvSpPr>
        <p:spPr>
          <a:xfrm>
            <a:off x="-792480" y="0"/>
            <a:ext cx="12984480" cy="84531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Shuting</a:t>
            </a:r>
            <a:r>
              <a:rPr lang="en-US" dirty="0"/>
              <a:t> down…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1319604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29991-C6E0-99A8-F6E3-AA314455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BE32C-828D-614F-58C4-AF1D57640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CD1B5A-C2E1-286D-5C37-53CF2B64136E}"/>
              </a:ext>
            </a:extLst>
          </p:cNvPr>
          <p:cNvSpPr/>
          <p:nvPr/>
        </p:nvSpPr>
        <p:spPr>
          <a:xfrm>
            <a:off x="-792480" y="0"/>
            <a:ext cx="12984480" cy="84531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Shuting</a:t>
            </a:r>
            <a:r>
              <a:rPr lang="en-US" dirty="0"/>
              <a:t> down…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924532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0512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535053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836143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438878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644164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019295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679986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81257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605E-0F37-0A17-8CAC-FB182047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1EBA13-E842-EDED-E0F3-01B5E6336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11521" y="1825625"/>
            <a:ext cx="3968958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32B94D-BBA6-6555-5323-194C726243EC}"/>
              </a:ext>
            </a:extLst>
          </p:cNvPr>
          <p:cNvSpPr/>
          <p:nvPr/>
        </p:nvSpPr>
        <p:spPr>
          <a:xfrm>
            <a:off x="-1524000" y="0"/>
            <a:ext cx="13716000" cy="85670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FA192E-8EF4-AC22-FD9C-62AA7A0434D1}"/>
              </a:ext>
            </a:extLst>
          </p:cNvPr>
          <p:cNvSpPr txBox="1"/>
          <p:nvPr/>
        </p:nvSpPr>
        <p:spPr>
          <a:xfrm>
            <a:off x="4111521" y="6176963"/>
            <a:ext cx="39689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pngall.com/windows-logo-png/download/30088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/3.0/"/>
              </a:rPr>
              <a:t>CC BY-NC</a:t>
            </a:r>
            <a:endParaRPr lang="en-KE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24B8F2-9833-5A4F-69EE-197275900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88129" y="462738"/>
            <a:ext cx="2808094" cy="2966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EBF3D9-D12D-E00B-7F93-7ECA31BED43C}"/>
              </a:ext>
            </a:extLst>
          </p:cNvPr>
          <p:cNvSpPr txBox="1"/>
          <p:nvPr/>
        </p:nvSpPr>
        <p:spPr>
          <a:xfrm>
            <a:off x="4329295" y="4559475"/>
            <a:ext cx="3879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pngall.com/windows-logo-png/download/30088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/3.0/"/>
              </a:rPr>
              <a:t>CC BY-NC</a:t>
            </a:r>
            <a:endParaRPr lang="en-KE" sz="9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8F1EA6-98E5-A2F9-8929-786915595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813" y="3891738"/>
            <a:ext cx="3132725" cy="296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45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852041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244972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252766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897735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927289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39676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254508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89478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998648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466577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427D-85C5-945A-03E7-4EF336E389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35B06-12BE-37E5-B079-EAB6D4F3CB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70FAE-37A0-822D-1757-4A16C10CA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61257"/>
            <a:ext cx="12409713" cy="7119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C02257-1B07-66EC-79B1-4F613E6A418F}"/>
              </a:ext>
            </a:extLst>
          </p:cNvPr>
          <p:cNvSpPr txBox="1"/>
          <p:nvPr/>
        </p:nvSpPr>
        <p:spPr>
          <a:xfrm>
            <a:off x="3095625" y="5653087"/>
            <a:ext cx="6000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opensource.com/article/18/5/dual-boot-linux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3425698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595742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489096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349198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033658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39%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998069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799238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714579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004195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032155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651925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87B08-BFC5-2B1E-13CD-9D5EE8DAF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023256" y="-337457"/>
            <a:ext cx="15054942" cy="7994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738D83-FD93-46F1-4E7F-2613EE23919F}"/>
              </a:ext>
            </a:extLst>
          </p:cNvPr>
          <p:cNvSpPr txBox="1"/>
          <p:nvPr/>
        </p:nvSpPr>
        <p:spPr>
          <a:xfrm>
            <a:off x="-1023256" y="7088832"/>
            <a:ext cx="150549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azurecurve.co.uk/2019/04/how-to-install-windows-10/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3084228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62660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400596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65885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022447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589284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569196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878833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067915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61601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757891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6C78C-061B-38CF-6481-1C9E2B379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97577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EAC3B8-B084-FB36-9A43-BEEE6EB33140}"/>
              </a:ext>
            </a:extLst>
          </p:cNvPr>
          <p:cNvSpPr txBox="1"/>
          <p:nvPr/>
        </p:nvSpPr>
        <p:spPr>
          <a:xfrm>
            <a:off x="1" y="6858000"/>
            <a:ext cx="12975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azurecurve.co.uk/2019/04/how-to-install-windows-10/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3086166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05488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8298280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6399325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934761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106908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548820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0671705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67915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493766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88290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E3F1D8-3336-C1E0-57D3-32ED30280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337457" y="-54429"/>
            <a:ext cx="128015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613D76-23D7-E2C1-3315-52766C124FA9}"/>
              </a:ext>
            </a:extLst>
          </p:cNvPr>
          <p:cNvSpPr txBox="1"/>
          <p:nvPr/>
        </p:nvSpPr>
        <p:spPr>
          <a:xfrm>
            <a:off x="-337457" y="6803571"/>
            <a:ext cx="12801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azurecurve.co.uk/2019/04/how-to-install-windows-10/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1543123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920631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971134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728710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781071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6259954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720398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651197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8594686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7520551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465056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B248D4-2F49-0537-60A0-B834B7851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19743" y="0"/>
            <a:ext cx="1231174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211FB-C35E-EFB7-F42F-52E6211A3D55}"/>
              </a:ext>
            </a:extLst>
          </p:cNvPr>
          <p:cNvSpPr txBox="1"/>
          <p:nvPr/>
        </p:nvSpPr>
        <p:spPr>
          <a:xfrm>
            <a:off x="-119743" y="6858000"/>
            <a:ext cx="12311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www.azurecurve.co.uk/2019/04/how-to-install-windows-10/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1917820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8969649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9320547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7756902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27739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7444013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2453088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1498089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090547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7926916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50482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497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4184388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686013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0948535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938199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414803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1982507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7553669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7791800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5699675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905539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8178531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6381205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8492355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9491-2169-4A9B-6EA7-AFF77849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5543" y="0"/>
            <a:ext cx="1336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C42B6-8196-5336-C335-D3806DC822DD}"/>
              </a:ext>
            </a:extLst>
          </p:cNvPr>
          <p:cNvSpPr txBox="1"/>
          <p:nvPr/>
        </p:nvSpPr>
        <p:spPr>
          <a:xfrm>
            <a:off x="5072743" y="279762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8FFF8-F6F0-F16B-C2AA-94BC378D498E}"/>
              </a:ext>
            </a:extLst>
          </p:cNvPr>
          <p:cNvSpPr txBox="1"/>
          <p:nvPr/>
        </p:nvSpPr>
        <p:spPr>
          <a:xfrm>
            <a:off x="3973286" y="316696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9940913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45BCF-7160-A826-D0B9-58BDBF73A785}"/>
              </a:ext>
            </a:extLst>
          </p:cNvPr>
          <p:cNvSpPr/>
          <p:nvPr/>
        </p:nvSpPr>
        <p:spPr>
          <a:xfrm>
            <a:off x="-5812971" y="0"/>
            <a:ext cx="18004971" cy="82404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516F-2FA4-9B73-665B-5B73525F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11490" y="579862"/>
            <a:ext cx="4536442" cy="382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94781-3847-DB54-05B3-1CCAE6790821}"/>
              </a:ext>
            </a:extLst>
          </p:cNvPr>
          <p:cNvSpPr txBox="1"/>
          <p:nvPr/>
        </p:nvSpPr>
        <p:spPr>
          <a:xfrm>
            <a:off x="2611490" y="8382372"/>
            <a:ext cx="4536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pngall.com/windows-logo-png/download/30088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/3.0/"/>
              </a:rPr>
              <a:t>CC BY-NC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68AC9-DD86-24EF-9ADA-1C0A995A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454" y="4286683"/>
            <a:ext cx="2745509" cy="26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78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45BCF-7160-A826-D0B9-58BDBF73A785}"/>
              </a:ext>
            </a:extLst>
          </p:cNvPr>
          <p:cNvSpPr/>
          <p:nvPr/>
        </p:nvSpPr>
        <p:spPr>
          <a:xfrm>
            <a:off x="-5812971" y="0"/>
            <a:ext cx="18004971" cy="82404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516F-2FA4-9B73-665B-5B73525F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6583" y="0"/>
            <a:ext cx="2274544" cy="382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94781-3847-DB54-05B3-1CCAE6790821}"/>
              </a:ext>
            </a:extLst>
          </p:cNvPr>
          <p:cNvSpPr txBox="1"/>
          <p:nvPr/>
        </p:nvSpPr>
        <p:spPr>
          <a:xfrm>
            <a:off x="2611490" y="8382372"/>
            <a:ext cx="4536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pngall.com/windows-logo-png/download/30088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/3.0/"/>
              </a:rPr>
              <a:t>CC BY-NC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68AC9-DD86-24EF-9ADA-1C0A995A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11" y="3592946"/>
            <a:ext cx="1563255" cy="273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32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45BCF-7160-A826-D0B9-58BDBF73A785}"/>
              </a:ext>
            </a:extLst>
          </p:cNvPr>
          <p:cNvSpPr/>
          <p:nvPr/>
        </p:nvSpPr>
        <p:spPr>
          <a:xfrm>
            <a:off x="-5522775" y="-295373"/>
            <a:ext cx="18004971" cy="82404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516F-2FA4-9B73-665B-5B73525F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6583" y="0"/>
            <a:ext cx="2274544" cy="382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94781-3847-DB54-05B3-1CCAE6790821}"/>
              </a:ext>
            </a:extLst>
          </p:cNvPr>
          <p:cNvSpPr txBox="1"/>
          <p:nvPr/>
        </p:nvSpPr>
        <p:spPr>
          <a:xfrm>
            <a:off x="2611490" y="8382372"/>
            <a:ext cx="4536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pngall.com/windows-logo-png/download/30088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/3.0/"/>
              </a:rPr>
              <a:t>CC BY-NC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68AC9-DD86-24EF-9ADA-1C0A995A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11" y="3592946"/>
            <a:ext cx="1563255" cy="2733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B31ADA-6B09-6EF2-9544-57EE3B12ABDF}"/>
              </a:ext>
            </a:extLst>
          </p:cNvPr>
          <p:cNvSpPr/>
          <p:nvPr/>
        </p:nvSpPr>
        <p:spPr>
          <a:xfrm>
            <a:off x="3025194" y="2967335"/>
            <a:ext cx="61416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Getting things ready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82844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45BCF-7160-A826-D0B9-58BDBF73A785}"/>
              </a:ext>
            </a:extLst>
          </p:cNvPr>
          <p:cNvSpPr/>
          <p:nvPr/>
        </p:nvSpPr>
        <p:spPr>
          <a:xfrm>
            <a:off x="-5522775" y="-295373"/>
            <a:ext cx="18004971" cy="82404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516F-2FA4-9B73-665B-5B73525F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6583" y="0"/>
            <a:ext cx="2274544" cy="382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94781-3847-DB54-05B3-1CCAE6790821}"/>
              </a:ext>
            </a:extLst>
          </p:cNvPr>
          <p:cNvSpPr txBox="1"/>
          <p:nvPr/>
        </p:nvSpPr>
        <p:spPr>
          <a:xfrm>
            <a:off x="2611490" y="8382372"/>
            <a:ext cx="4536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pngall.com/windows-logo-png/download/30088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/3.0/"/>
              </a:rPr>
              <a:t>CC BY-NC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68AC9-DD86-24EF-9ADA-1C0A995A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11" y="3592946"/>
            <a:ext cx="1563255" cy="2733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B31ADA-6B09-6EF2-9544-57EE3B12ABDF}"/>
              </a:ext>
            </a:extLst>
          </p:cNvPr>
          <p:cNvSpPr/>
          <p:nvPr/>
        </p:nvSpPr>
        <p:spPr>
          <a:xfrm>
            <a:off x="2830655" y="2967335"/>
            <a:ext cx="65306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Setting up dev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ices 1%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05811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45BCF-7160-A826-D0B9-58BDBF73A785}"/>
              </a:ext>
            </a:extLst>
          </p:cNvPr>
          <p:cNvSpPr/>
          <p:nvPr/>
        </p:nvSpPr>
        <p:spPr>
          <a:xfrm>
            <a:off x="-5522775" y="-295373"/>
            <a:ext cx="18004971" cy="82404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516F-2FA4-9B73-665B-5B73525F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6583" y="0"/>
            <a:ext cx="2274544" cy="382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94781-3847-DB54-05B3-1CCAE6790821}"/>
              </a:ext>
            </a:extLst>
          </p:cNvPr>
          <p:cNvSpPr txBox="1"/>
          <p:nvPr/>
        </p:nvSpPr>
        <p:spPr>
          <a:xfrm>
            <a:off x="2611490" y="8382372"/>
            <a:ext cx="4536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pngall.com/windows-logo-png/download/30088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/3.0/"/>
              </a:rPr>
              <a:t>CC BY-NC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68AC9-DD86-24EF-9ADA-1C0A995A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11" y="3592946"/>
            <a:ext cx="1563255" cy="2733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B31ADA-6B09-6EF2-9544-57EE3B12ABDF}"/>
              </a:ext>
            </a:extLst>
          </p:cNvPr>
          <p:cNvSpPr/>
          <p:nvPr/>
        </p:nvSpPr>
        <p:spPr>
          <a:xfrm>
            <a:off x="2733674" y="2967335"/>
            <a:ext cx="6724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Setting up dev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ices10%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14420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45BCF-7160-A826-D0B9-58BDBF73A785}"/>
              </a:ext>
            </a:extLst>
          </p:cNvPr>
          <p:cNvSpPr/>
          <p:nvPr/>
        </p:nvSpPr>
        <p:spPr>
          <a:xfrm>
            <a:off x="-5522775" y="-295373"/>
            <a:ext cx="18004971" cy="82404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516F-2FA4-9B73-665B-5B73525F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6583" y="0"/>
            <a:ext cx="2274544" cy="382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94781-3847-DB54-05B3-1CCAE6790821}"/>
              </a:ext>
            </a:extLst>
          </p:cNvPr>
          <p:cNvSpPr txBox="1"/>
          <p:nvPr/>
        </p:nvSpPr>
        <p:spPr>
          <a:xfrm>
            <a:off x="2611490" y="8382372"/>
            <a:ext cx="4536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pngall.com/windows-logo-png/download/30088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/3.0/"/>
              </a:rPr>
              <a:t>CC BY-NC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68AC9-DD86-24EF-9ADA-1C0A995A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11" y="3592946"/>
            <a:ext cx="1563255" cy="2733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B31ADA-6B09-6EF2-9544-57EE3B12ABDF}"/>
              </a:ext>
            </a:extLst>
          </p:cNvPr>
          <p:cNvSpPr/>
          <p:nvPr/>
        </p:nvSpPr>
        <p:spPr>
          <a:xfrm>
            <a:off x="2733674" y="2967335"/>
            <a:ext cx="6724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Setting up dev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ices20%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80240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45BCF-7160-A826-D0B9-58BDBF73A785}"/>
              </a:ext>
            </a:extLst>
          </p:cNvPr>
          <p:cNvSpPr/>
          <p:nvPr/>
        </p:nvSpPr>
        <p:spPr>
          <a:xfrm>
            <a:off x="-5522775" y="-295373"/>
            <a:ext cx="18004971" cy="82404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516F-2FA4-9B73-665B-5B73525F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6583" y="0"/>
            <a:ext cx="2274544" cy="382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94781-3847-DB54-05B3-1CCAE6790821}"/>
              </a:ext>
            </a:extLst>
          </p:cNvPr>
          <p:cNvSpPr txBox="1"/>
          <p:nvPr/>
        </p:nvSpPr>
        <p:spPr>
          <a:xfrm>
            <a:off x="2611490" y="8382372"/>
            <a:ext cx="4536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4" tooltip="https://www.pngall.com/windows-logo-png/download/30088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5" tooltip="https://creativecommons.org/licenses/by-nc/3.0/"/>
              </a:rPr>
              <a:t>CC BY-NC</a:t>
            </a:r>
            <a:endParaRPr lang="en-KE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68AC9-DD86-24EF-9ADA-1C0A995A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11" y="3592946"/>
            <a:ext cx="1563255" cy="2733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B31ADA-6B09-6EF2-9544-57EE3B12ABDF}"/>
              </a:ext>
            </a:extLst>
          </p:cNvPr>
          <p:cNvSpPr/>
          <p:nvPr/>
        </p:nvSpPr>
        <p:spPr>
          <a:xfrm>
            <a:off x="2733674" y="2967335"/>
            <a:ext cx="6724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Setting up dev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ices30%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8601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681</Words>
  <Application>Microsoft Office PowerPoint</Application>
  <PresentationFormat>Widescreen</PresentationFormat>
  <Paragraphs>207</Paragraphs>
  <Slides>117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Accont:</vt:lpstr>
      <vt:lpstr>Personlize: you’ll b e to presonlize later</vt:lpstr>
      <vt:lpstr>Personlize: you’ll b e to presonlize later</vt:lpstr>
      <vt:lpstr>Personlize: you’ll b e to presonlize later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HP</cp:lastModifiedBy>
  <cp:revision>65</cp:revision>
  <dcterms:created xsi:type="dcterms:W3CDTF">2024-06-30T05:15:29Z</dcterms:created>
  <dcterms:modified xsi:type="dcterms:W3CDTF">2024-06-30T08:52:08Z</dcterms:modified>
</cp:coreProperties>
</file>